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28" autoAdjust="0"/>
    <p:restoredTop sz="94660"/>
  </p:normalViewPr>
  <p:slideViewPr>
    <p:cSldViewPr>
      <p:cViewPr varScale="1">
        <p:scale>
          <a:sx n="68" d="100"/>
          <a:sy n="68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Robot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</a:t>
            </a:r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ie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 err="1" smtClean="0"/>
              <a:t>Introduc</a:t>
            </a:r>
            <a:r>
              <a:rPr lang="ro-RO" sz="4000" i="1" dirty="0" smtClean="0"/>
              <a:t>ere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6" y="1307455"/>
            <a:ext cx="8253332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vi-VN" sz="2600" dirty="0" smtClean="0"/>
              <a:t>Roboții sunt mașini care pot fi folosite pentru a face </a:t>
            </a:r>
            <a:r>
              <a:rPr lang="ro-RO" sz="2600" dirty="0" smtClean="0"/>
              <a:t>treburi</a:t>
            </a:r>
            <a:r>
              <a:rPr lang="vi-VN" sz="2600" dirty="0" smtClean="0"/>
              <a:t>.</a:t>
            </a:r>
            <a:r>
              <a:rPr lang="ro-RO" sz="2600" dirty="0" smtClean="0"/>
              <a:t> Anumiti </a:t>
            </a:r>
            <a:r>
              <a:rPr lang="vi-VN" sz="2600" dirty="0" smtClean="0"/>
              <a:t>roboți </a:t>
            </a:r>
            <a:r>
              <a:rPr lang="vi-VN" sz="2600" dirty="0" smtClean="0"/>
              <a:t>pot lucra singuri. Alți roboți trebuie să aibă întotdeauna o persoană care să le spună ce să facă</a:t>
            </a:r>
            <a:r>
              <a:rPr lang="en-US" sz="2600" dirty="0" smtClean="0"/>
              <a:t>. </a:t>
            </a:r>
            <a:endParaRPr lang="en-US" sz="2600" dirty="0"/>
          </a:p>
          <a:p>
            <a:pPr marL="36576" indent="0" algn="just">
              <a:buNone/>
            </a:pPr>
            <a:endParaRPr lang="en-US" sz="2600" dirty="0"/>
          </a:p>
          <a:p>
            <a:pPr marL="36576" indent="0" algn="just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1026" name="Picture 2" descr="Resultado de imagem para robots">
            <a:extLst>
              <a:ext uri="{FF2B5EF4-FFF2-40B4-BE49-F238E27FC236}">
                <a16:creationId xmlns="" xmlns:a16="http://schemas.microsoft.com/office/drawing/2014/main" id="{5111071E-F3AF-4C9E-B7D9-604C11819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70829"/>
            <a:ext cx="5998468" cy="33718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p14:dur="0" advClick="0" advTm="100"/>
    </mc:Choice>
    <mc:Fallback>
      <p:transition advClick="0" advTm="1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41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Roboti – Teorie</vt:lpstr>
      <vt:lpstr>Introducere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Serban</cp:lastModifiedBy>
  <cp:revision>40</cp:revision>
  <dcterms:created xsi:type="dcterms:W3CDTF">2017-03-08T21:43:37Z</dcterms:created>
  <dcterms:modified xsi:type="dcterms:W3CDTF">2018-01-23T16:17:33Z</dcterms:modified>
</cp:coreProperties>
</file>